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1837253"/>
            <a:ext cx="7477601" cy="38328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7545"/>
              </a:lnSpc>
              <a:buNone/>
            </a:pPr>
            <a:r>
              <a:rPr lang="en-US" sz="6036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Digital Marketing Agency Dedicated to Your Success</a:t>
            </a:r>
            <a:endParaRPr lang="en-US" sz="6036" dirty="0"/>
          </a:p>
        </p:txBody>
      </p:sp>
      <p:sp>
        <p:nvSpPr>
          <p:cNvPr id="6" name="Shape 2"/>
          <p:cNvSpPr/>
          <p:nvPr/>
        </p:nvSpPr>
        <p:spPr>
          <a:xfrm>
            <a:off x="6319599" y="6020038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19" y="6027658"/>
            <a:ext cx="340162" cy="3401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86086" y="6003369"/>
            <a:ext cx="2436495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by Aditya Gawade</a:t>
            </a:r>
            <a:endParaRPr lang="en-US" sz="2187" dirty="0"/>
          </a:p>
        </p:txBody>
      </p:sp>
      <p:pic>
        <p:nvPicPr>
          <p:cNvPr id="9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222087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Services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470672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Search Engine Optimization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438721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Improve your online visibility and attract more qualified leads through strategic SEO techniques.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743932" y="3470672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Social Media Marketing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5743932" y="4387215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Engage your target audience and build brand loyalty across leading social platforms.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449872" y="347067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Content Creation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9449872" y="4040029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Develop compelling, value-driven content that resonates with your customers and drives conversions.</a:t>
            </a:r>
            <a:endParaRPr lang="en-US" sz="1750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2547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Approach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1152644" y="1953101"/>
            <a:ext cx="27742" cy="5351026"/>
          </a:xfrm>
          <a:prstGeom prst="rect">
            <a:avLst/>
          </a:prstGeom>
          <a:solidFill>
            <a:srgbClr val="B380FF"/>
          </a:solidFill>
          <a:ln/>
        </p:spPr>
      </p:sp>
      <p:sp>
        <p:nvSpPr>
          <p:cNvPr id="7" name="Shape 3"/>
          <p:cNvSpPr/>
          <p:nvPr/>
        </p:nvSpPr>
        <p:spPr>
          <a:xfrm>
            <a:off x="1416427" y="2362736"/>
            <a:ext cx="777597" cy="27742"/>
          </a:xfrm>
          <a:prstGeom prst="rect">
            <a:avLst/>
          </a:prstGeom>
          <a:solidFill>
            <a:srgbClr val="B380FF"/>
          </a:solidFill>
          <a:ln/>
        </p:spPr>
      </p:sp>
      <p:sp>
        <p:nvSpPr>
          <p:cNvPr id="8" name="Shape 4"/>
          <p:cNvSpPr/>
          <p:nvPr/>
        </p:nvSpPr>
        <p:spPr>
          <a:xfrm>
            <a:off x="916484" y="2126694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9" name="Text 5"/>
          <p:cNvSpPr/>
          <p:nvPr/>
        </p:nvSpPr>
        <p:spPr>
          <a:xfrm>
            <a:off x="1095911" y="2168366"/>
            <a:ext cx="1409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6"/>
          <p:cNvSpPr/>
          <p:nvPr/>
        </p:nvSpPr>
        <p:spPr>
          <a:xfrm>
            <a:off x="2388513" y="217527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2388513" y="2655689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start by deeply understanding your business, goals, and target audience.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1416427" y="4220468"/>
            <a:ext cx="777597" cy="27742"/>
          </a:xfrm>
          <a:prstGeom prst="rect">
            <a:avLst/>
          </a:prstGeom>
          <a:solidFill>
            <a:srgbClr val="B380FF"/>
          </a:solidFill>
          <a:ln/>
        </p:spPr>
      </p:sp>
      <p:sp>
        <p:nvSpPr>
          <p:cNvPr id="13" name="Shape 9"/>
          <p:cNvSpPr/>
          <p:nvPr/>
        </p:nvSpPr>
        <p:spPr>
          <a:xfrm>
            <a:off x="916484" y="3984427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14" name="Text 10"/>
          <p:cNvSpPr/>
          <p:nvPr/>
        </p:nvSpPr>
        <p:spPr>
          <a:xfrm>
            <a:off x="1062573" y="4026098"/>
            <a:ext cx="20764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1"/>
          <p:cNvSpPr/>
          <p:nvPr/>
        </p:nvSpPr>
        <p:spPr>
          <a:xfrm>
            <a:off x="2388513" y="403300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Strategize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2388513" y="4513421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develop a custom digital marketing strategy tailored to your unique needs.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1416427" y="6078200"/>
            <a:ext cx="777597" cy="27742"/>
          </a:xfrm>
          <a:prstGeom prst="rect">
            <a:avLst/>
          </a:prstGeom>
          <a:solidFill>
            <a:srgbClr val="B380FF"/>
          </a:solidFill>
          <a:ln/>
        </p:spPr>
      </p:sp>
      <p:sp>
        <p:nvSpPr>
          <p:cNvPr id="18" name="Shape 14"/>
          <p:cNvSpPr/>
          <p:nvPr/>
        </p:nvSpPr>
        <p:spPr>
          <a:xfrm>
            <a:off x="916484" y="5842159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19" name="Text 15"/>
          <p:cNvSpPr/>
          <p:nvPr/>
        </p:nvSpPr>
        <p:spPr>
          <a:xfrm>
            <a:off x="1063050" y="5883831"/>
            <a:ext cx="20669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6"/>
          <p:cNvSpPr/>
          <p:nvPr/>
        </p:nvSpPr>
        <p:spPr>
          <a:xfrm>
            <a:off x="2388513" y="589073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Execute</a:t>
            </a:r>
            <a:endParaRPr lang="en-US" sz="2187" dirty="0"/>
          </a:p>
        </p:txBody>
      </p:sp>
      <p:sp>
        <p:nvSpPr>
          <p:cNvPr id="21" name="Text 17"/>
          <p:cNvSpPr/>
          <p:nvPr/>
        </p:nvSpPr>
        <p:spPr>
          <a:xfrm>
            <a:off x="2388513" y="6371153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team of experts executes the strategy, continuously optimizing for maximum impact.</a:t>
            </a:r>
            <a:endParaRPr lang="en-US" sz="1750" dirty="0"/>
          </a:p>
        </p:txBody>
      </p:sp>
      <p:pic>
        <p:nvPicPr>
          <p:cNvPr id="22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1621036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Clients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2759750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1A1A21"/>
          </a:solidFill>
          <a:ln/>
        </p:spPr>
      </p:sp>
      <p:sp>
        <p:nvSpPr>
          <p:cNvPr id="6" name="Text 3"/>
          <p:cNvSpPr/>
          <p:nvPr/>
        </p:nvSpPr>
        <p:spPr>
          <a:xfrm>
            <a:off x="2260163" y="298192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Startup Success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260163" y="3462338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We've helped numerous startups establish a strong online presence and accelerate growth.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6285" y="2759750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1A1A21"/>
          </a:solidFill>
          <a:ln/>
        </p:spPr>
      </p:sp>
      <p:sp>
        <p:nvSpPr>
          <p:cNvPr id="9" name="Text 6"/>
          <p:cNvSpPr/>
          <p:nvPr/>
        </p:nvSpPr>
        <p:spPr>
          <a:xfrm>
            <a:off x="7648456" y="298192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Enterprise Leaders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7648456" y="3462338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proven strategies have driven measurable results for large, established brands.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2037993" y="4972883"/>
            <a:ext cx="5166122" cy="1635562"/>
          </a:xfrm>
          <a:prstGeom prst="roundRect">
            <a:avLst>
              <a:gd name="adj" fmla="val 4076"/>
            </a:avLst>
          </a:prstGeom>
          <a:solidFill>
            <a:srgbClr val="1A1A21"/>
          </a:solidFill>
          <a:ln/>
        </p:spPr>
      </p:sp>
      <p:sp>
        <p:nvSpPr>
          <p:cNvPr id="12" name="Text 9"/>
          <p:cNvSpPr/>
          <p:nvPr/>
        </p:nvSpPr>
        <p:spPr>
          <a:xfrm>
            <a:off x="2260163" y="519505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Diverse Industries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2260163" y="5675471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We've served clients across a wide range of industries, from e-commerce to SaaS.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426285" y="4972883"/>
            <a:ext cx="5166122" cy="1635562"/>
          </a:xfrm>
          <a:prstGeom prst="roundRect">
            <a:avLst>
              <a:gd name="adj" fmla="val 4076"/>
            </a:avLst>
          </a:prstGeom>
          <a:solidFill>
            <a:srgbClr val="1A1A21"/>
          </a:solidFill>
          <a:ln/>
        </p:spPr>
      </p:sp>
      <p:sp>
        <p:nvSpPr>
          <p:cNvPr id="15" name="Text 12"/>
          <p:cNvSpPr/>
          <p:nvPr/>
        </p:nvSpPr>
        <p:spPr>
          <a:xfrm>
            <a:off x="7648456" y="5195054"/>
            <a:ext cx="305538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Glowing Testimonials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7648456" y="5675471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clients consistently praise our expertise, creativity, and commitment to their success.</a:t>
            </a:r>
            <a:endParaRPr lang="en-US" sz="1750" dirty="0"/>
          </a:p>
        </p:txBody>
      </p:sp>
      <p:pic>
        <p:nvPicPr>
          <p:cNvPr id="1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163782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Results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295013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6" name="Text 3"/>
          <p:cNvSpPr/>
          <p:nvPr/>
        </p:nvSpPr>
        <p:spPr>
          <a:xfrm>
            <a:off x="2217420" y="2991803"/>
            <a:ext cx="1409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760107" y="3026450"/>
            <a:ext cx="358842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Increased Website Traffic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760107" y="350686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strategies have driven up to 300% increase in organic website traffic for clients.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6285" y="295013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10" name="Text 7"/>
          <p:cNvSpPr/>
          <p:nvPr/>
        </p:nvSpPr>
        <p:spPr>
          <a:xfrm>
            <a:off x="7572375" y="2991803"/>
            <a:ext cx="20764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8148399" y="3026450"/>
            <a:ext cx="352103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Higher Conversion Rates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8148399" y="350686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We've helped clients achieve up to 50% improvement in lead generation and sales.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2037993" y="496883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14" name="Text 11"/>
          <p:cNvSpPr/>
          <p:nvPr/>
        </p:nvSpPr>
        <p:spPr>
          <a:xfrm>
            <a:off x="2184559" y="5010507"/>
            <a:ext cx="20669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2760107" y="5045154"/>
            <a:ext cx="37711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Stronger Brand Awareness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2760107" y="5525572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campaigns have boosted brand recognition and reputation for our clients.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7426285" y="496883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1A1A21"/>
          </a:solidFill>
          <a:ln/>
        </p:spPr>
      </p:sp>
      <p:sp>
        <p:nvSpPr>
          <p:cNvPr id="18" name="Text 15"/>
          <p:cNvSpPr/>
          <p:nvPr/>
        </p:nvSpPr>
        <p:spPr>
          <a:xfrm>
            <a:off x="7567612" y="5010507"/>
            <a:ext cx="21728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8148399" y="504515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Measurable ROI</a:t>
            </a:r>
            <a:endParaRPr lang="en-US" sz="2187" dirty="0"/>
          </a:p>
        </p:txBody>
      </p:sp>
      <p:sp>
        <p:nvSpPr>
          <p:cNvPr id="20" name="Text 17"/>
          <p:cNvSpPr/>
          <p:nvPr/>
        </p:nvSpPr>
        <p:spPr>
          <a:xfrm>
            <a:off x="8148399" y="552557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track and report on key metrics to ensure our work delivers tangible, measurable results.</a:t>
            </a:r>
            <a:endParaRPr lang="en-US" sz="1750" dirty="0"/>
          </a:p>
        </p:txBody>
      </p:sp>
      <p:pic>
        <p:nvPicPr>
          <p:cNvPr id="2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208752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Team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93" y="3226237"/>
            <a:ext cx="444341" cy="4443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3892748"/>
            <a:ext cx="238863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Creative Innovators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037993" y="4720352"/>
            <a:ext cx="238863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team of marketing creatives constantly push the boundaries of what's possible.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881" y="3226237"/>
            <a:ext cx="444341" cy="44434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759881" y="3892748"/>
            <a:ext cx="238863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Data-Driven Experts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4759881" y="4720352"/>
            <a:ext cx="238863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leverage cutting-edge data and analytics to optimize performance and ROI.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768" y="3226237"/>
            <a:ext cx="444341" cy="44434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481768" y="3892748"/>
            <a:ext cx="238863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Collaborative Partners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7481768" y="4720352"/>
            <a:ext cx="238863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work closely with clients as an extension of their team, not just a vendor.</a:t>
            </a:r>
            <a:endParaRPr lang="en-US" sz="17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3656" y="3226237"/>
            <a:ext cx="444341" cy="44434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203656" y="3892748"/>
            <a:ext cx="23887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Passionate Advocates</a:t>
            </a:r>
            <a:endParaRPr lang="en-US" sz="2187" dirty="0"/>
          </a:p>
        </p:txBody>
      </p:sp>
      <p:sp>
        <p:nvSpPr>
          <p:cNvPr id="16" name="Text 9"/>
          <p:cNvSpPr/>
          <p:nvPr/>
        </p:nvSpPr>
        <p:spPr>
          <a:xfrm>
            <a:off x="10203656" y="4720352"/>
            <a:ext cx="238875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team is deeply invested in the success of every client we serve.</a:t>
            </a:r>
            <a:endParaRPr lang="en-US" sz="1750" dirty="0"/>
          </a:p>
        </p:txBody>
      </p:sp>
      <p:pic>
        <p:nvPicPr>
          <p:cNvPr id="17" name="Image 5" descr="preencoded.png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1694617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Our Process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93" y="2833330"/>
            <a:ext cx="2638544" cy="88868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260163" y="4055269"/>
            <a:ext cx="219420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Discover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260163" y="4535686"/>
            <a:ext cx="21942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dive deep to understand your business, goals, and target audience.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37" y="2833330"/>
            <a:ext cx="2638663" cy="88868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98707" y="4055269"/>
            <a:ext cx="219432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Strategize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4898707" y="4535686"/>
            <a:ext cx="219432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Our experts develop a customized digital marketing plan to drive results.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833330"/>
            <a:ext cx="2638544" cy="88868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537371" y="4055269"/>
            <a:ext cx="219420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Implement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7537371" y="4535686"/>
            <a:ext cx="219420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execute the strategy with precision and agility, continually optimizing.</a:t>
            </a:r>
            <a:endParaRPr lang="en-US" sz="17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744" y="2833330"/>
            <a:ext cx="2638663" cy="88868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175915" y="4055269"/>
            <a:ext cx="219432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Analyze</a:t>
            </a:r>
            <a:endParaRPr lang="en-US" sz="2187" dirty="0"/>
          </a:p>
        </p:txBody>
      </p:sp>
      <p:sp>
        <p:nvSpPr>
          <p:cNvPr id="16" name="Text 9"/>
          <p:cNvSpPr/>
          <p:nvPr/>
        </p:nvSpPr>
        <p:spPr>
          <a:xfrm>
            <a:off x="10175915" y="4535686"/>
            <a:ext cx="219432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 track and report on key metrics to ensure maximum ROI for your investment.</a:t>
            </a:r>
            <a:endParaRPr lang="en-US" sz="1750" dirty="0"/>
          </a:p>
        </p:txBody>
      </p:sp>
      <p:pic>
        <p:nvPicPr>
          <p:cNvPr id="17" name="Image 5" descr="preencoded.png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210943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B380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Contact Us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260163" y="3388995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Phone: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41181" y="3388995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555-555-5555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037993" y="3885247"/>
            <a:ext cx="10554414" cy="637103"/>
          </a:xfrm>
          <a:prstGeom prst="rect">
            <a:avLst/>
          </a:prstGeom>
          <a:solidFill>
            <a:srgbClr val="1A1A21"/>
          </a:solidFill>
          <a:ln/>
        </p:spPr>
      </p:sp>
      <p:sp>
        <p:nvSpPr>
          <p:cNvPr id="8" name="Text 5"/>
          <p:cNvSpPr/>
          <p:nvPr/>
        </p:nvSpPr>
        <p:spPr>
          <a:xfrm>
            <a:off x="2260163" y="4026098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Email: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41181" y="4026098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info@digitalagency.com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260163" y="4663202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Address: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541181" y="4663202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123 Main Street, Anytown USA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037993" y="5409367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Ready to take your digital marketing to new heights? Contact us today to schedule a consultation and learn how we can help your business succeed.</a:t>
            </a:r>
            <a:endParaRPr lang="en-US" sz="1750" dirty="0"/>
          </a:p>
        </p:txBody>
      </p:sp>
      <p:pic>
        <p:nvPicPr>
          <p:cNvPr id="13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2024-04-08T11:21:20Z</dcterms:created>
  <dcterms:modified xsi:type="dcterms:W3CDTF">2024-04-08T11:21:20Z</dcterms:modified>
</cp:coreProperties>
</file>